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DFFF8E0-75A8-474C-A15D-7CAA8FCE625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25AA47-1804-418B-9F9F-33BBF8DC50E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A5B36C-79C8-41EA-AF72-CBBA9F2CD71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9EAD77-A578-46F7-9FDE-B0C42F2BCF0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183758-EC2A-4440-A304-D36211CAF34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7E4B41-1D6B-479D-BDC6-B8388699B5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272363-1A92-4D07-A144-FE4647CF907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2CD1F5-8E5C-4B37-B901-5382CC3E738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11108E-F170-4BCF-A5C1-855B2951A4A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4AC6CA-7293-4D09-833C-5B5DC72BCFE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C42FD60-FB7C-4213-8D2B-1F14DD00B3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506370-B260-42FD-A760-660E6FAE3AC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&lt;fecha/hora&gt;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4116A34-493A-4A9B-B4EB-587F800C0169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3" descr=""/>
          <p:cNvPicPr/>
          <p:nvPr/>
        </p:nvPicPr>
        <p:blipFill>
          <a:blip r:embed="rId1"/>
          <a:srcRect l="5089" t="13166" r="4274" b="5111"/>
          <a:stretch/>
        </p:blipFill>
        <p:spPr>
          <a:xfrm>
            <a:off x="1552680" y="1722240"/>
            <a:ext cx="8887680" cy="3753360"/>
          </a:xfrm>
          <a:prstGeom prst="rect">
            <a:avLst/>
          </a:prstGeom>
          <a:ln w="0">
            <a:noFill/>
          </a:ln>
        </p:spPr>
      </p:pic>
      <p:sp>
        <p:nvSpPr>
          <p:cNvPr id="41" name="Elipse 5"/>
          <p:cNvSpPr/>
          <p:nvPr/>
        </p:nvSpPr>
        <p:spPr>
          <a:xfrm>
            <a:off x="6178680" y="3988080"/>
            <a:ext cx="875880" cy="57708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42" name="Elipse 7"/>
          <p:cNvSpPr/>
          <p:nvPr/>
        </p:nvSpPr>
        <p:spPr>
          <a:xfrm rot="16200000">
            <a:off x="6563160" y="2717280"/>
            <a:ext cx="982440" cy="632880"/>
          </a:xfrm>
          <a:prstGeom prst="ellipse">
            <a:avLst/>
          </a:prstGeom>
          <a:noFill/>
          <a:ln w="38100">
            <a:solidFill>
              <a:srgbClr val="ed7d31">
                <a:lumMod val="7500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43" name="Elipse 8"/>
          <p:cNvSpPr/>
          <p:nvPr/>
        </p:nvSpPr>
        <p:spPr>
          <a:xfrm>
            <a:off x="5927760" y="4680360"/>
            <a:ext cx="1377720" cy="577080"/>
          </a:xfrm>
          <a:prstGeom prst="ellipse">
            <a:avLst/>
          </a:prstGeom>
          <a:noFill/>
          <a:ln w="38100"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cxnSp>
        <p:nvCxnSpPr>
          <p:cNvPr id="44" name="Conector recto 10"/>
          <p:cNvCxnSpPr/>
          <p:nvPr/>
        </p:nvCxnSpPr>
        <p:spPr>
          <a:xfrm flipH="1">
            <a:off x="3600360" y="4340160"/>
            <a:ext cx="2578320" cy="965520"/>
          </a:xfrm>
          <a:prstGeom prst="straightConnector1">
            <a:avLst/>
          </a:prstGeom>
          <a:ln w="28575">
            <a:solidFill>
              <a:srgbClr val="c00000"/>
            </a:solidFill>
          </a:ln>
        </p:spPr>
      </p:cxnSp>
      <p:cxnSp>
        <p:nvCxnSpPr>
          <p:cNvPr id="45" name="Conector recto 11"/>
          <p:cNvCxnSpPr/>
          <p:nvPr/>
        </p:nvCxnSpPr>
        <p:spPr>
          <a:xfrm>
            <a:off x="6616440" y="5257800"/>
            <a:ext cx="360" cy="568440"/>
          </a:xfrm>
          <a:prstGeom prst="straightConnector1">
            <a:avLst/>
          </a:prstGeom>
          <a:ln w="28575">
            <a:solidFill>
              <a:srgbClr val="70ad47"/>
            </a:solidFill>
          </a:ln>
        </p:spPr>
      </p:cxnSp>
      <p:cxnSp>
        <p:nvCxnSpPr>
          <p:cNvPr id="46" name="Conector recto 13"/>
          <p:cNvCxnSpPr/>
          <p:nvPr/>
        </p:nvCxnSpPr>
        <p:spPr>
          <a:xfrm flipH="1">
            <a:off x="7122960" y="2045520"/>
            <a:ext cx="248760" cy="498600"/>
          </a:xfrm>
          <a:prstGeom prst="straightConnector1">
            <a:avLst/>
          </a:prstGeom>
          <a:ln w="28575">
            <a:solidFill>
              <a:srgbClr val="c55a11"/>
            </a:solidFill>
          </a:ln>
        </p:spPr>
      </p:cxnSp>
      <p:sp>
        <p:nvSpPr>
          <p:cNvPr id="47" name="CuadroTexto 19"/>
          <p:cNvSpPr/>
          <p:nvPr/>
        </p:nvSpPr>
        <p:spPr>
          <a:xfrm>
            <a:off x="2314800" y="5067720"/>
            <a:ext cx="13759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Conference Room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8" name="CuadroTexto 20"/>
          <p:cNvSpPr/>
          <p:nvPr/>
        </p:nvSpPr>
        <p:spPr>
          <a:xfrm>
            <a:off x="7371360" y="1657800"/>
            <a:ext cx="15847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Registration &amp; Poster session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9" name="CuadroTexto 21"/>
          <p:cNvSpPr/>
          <p:nvPr/>
        </p:nvSpPr>
        <p:spPr>
          <a:xfrm>
            <a:off x="5887800" y="5815800"/>
            <a:ext cx="1584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Coffee Break</a:t>
            </a:r>
            <a:endParaRPr b="0" lang="es-E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Application>LibreOffice/7.4.1.2$Windows_X86_64 LibreOffice_project/3c58a8f3a960df8bc8fd77b461821e42c061c5f0</Application>
  <AppVersion>15.0000</AppVersion>
  <Words>8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2023-10-04T12:09:10Z</dcterms:created>
  <dc:creator>scito2 scito2</dc:creator>
  <dc:description/>
  <dc:language>es-ES</dc:language>
  <cp:lastModifiedBy/>
  <dcterms:modified xsi:type="dcterms:W3CDTF">2023-11-08T10:21:59Z</dcterms:modified>
  <cp:revision>3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</vt:i4>
  </property>
</Properties>
</file>