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35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79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8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31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41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64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97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10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235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449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62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28BBB-1864-44BA-8C66-05497181D9BC}" type="datetimeFigureOut">
              <a:rPr lang="zh-TW" altLang="en-US" smtClean="0"/>
              <a:t>2016/7/12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36AC-43EC-4211-ADCC-04D16C7FE2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632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284" y="908720"/>
            <a:ext cx="3098218" cy="3102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435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Chun-Guey Wu</dc:creator>
  <cp:lastModifiedBy>Chun-Guey Wu</cp:lastModifiedBy>
  <cp:revision>1</cp:revision>
  <dcterms:created xsi:type="dcterms:W3CDTF">2016-07-12T09:52:05Z</dcterms:created>
  <dcterms:modified xsi:type="dcterms:W3CDTF">2016-07-12T09:52:50Z</dcterms:modified>
</cp:coreProperties>
</file>